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2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E2A85-A384-4ED5-8ECD-B6F96C9F4E4F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FD3ECC0-2160-4241-8A37-DB9079148D16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E2A85-A384-4ED5-8ECD-B6F96C9F4E4F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3ECC0-2160-4241-8A37-DB9079148D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E2A85-A384-4ED5-8ECD-B6F96C9F4E4F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3ECC0-2160-4241-8A37-DB9079148D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C3D7-5DEA-4E4E-A3A9-86696C009DD8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95D15-5273-4DCF-85B6-6DF2B905D8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C3D7-5DEA-4E4E-A3A9-86696C009DD8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95D15-5273-4DCF-85B6-6DF2B905D8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C3D7-5DEA-4E4E-A3A9-86696C009DD8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95D15-5273-4DCF-85B6-6DF2B905D8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C3D7-5DEA-4E4E-A3A9-86696C009DD8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95D15-5273-4DCF-85B6-6DF2B905D8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C3D7-5DEA-4E4E-A3A9-86696C009DD8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95D15-5273-4DCF-85B6-6DF2B905D8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C3D7-5DEA-4E4E-A3A9-86696C009DD8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95D15-5273-4DCF-85B6-6DF2B905D8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C3D7-5DEA-4E4E-A3A9-86696C009DD8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95D15-5273-4DCF-85B6-6DF2B905D8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C3D7-5DEA-4E4E-A3A9-86696C009DD8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95D15-5273-4DCF-85B6-6DF2B905D8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34E2A85-A384-4ED5-8ECD-B6F96C9F4E4F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FD3ECC0-2160-4241-8A37-DB9079148D16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C3D7-5DEA-4E4E-A3A9-86696C009DD8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95D15-5273-4DCF-85B6-6DF2B905D8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C3D7-5DEA-4E4E-A3A9-86696C009DD8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95D15-5273-4DCF-85B6-6DF2B905D8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C3D7-5DEA-4E4E-A3A9-86696C009DD8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95D15-5273-4DCF-85B6-6DF2B905D8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E2A85-A384-4ED5-8ECD-B6F96C9F4E4F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3ECC0-2160-4241-8A37-DB9079148D1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E2A85-A384-4ED5-8ECD-B6F96C9F4E4F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3ECC0-2160-4241-8A37-DB9079148D1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3ECC0-2160-4241-8A37-DB9079148D1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E2A85-A384-4ED5-8ECD-B6F96C9F4E4F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E2A85-A384-4ED5-8ECD-B6F96C9F4E4F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3ECC0-2160-4241-8A37-DB9079148D1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kumimoji="0" lang="en-US" dirty="0" smtClean="0"/>
              <a:t>Taking your coaching to the next level</a:t>
            </a:r>
            <a:endParaRPr kumimoji="0" lang="en-US" dirty="0"/>
          </a:p>
        </p:txBody>
      </p:sp>
      <p:pic>
        <p:nvPicPr>
          <p:cNvPr id="1026" name="Picture 2" descr="C:\Documents and Settings\chris.hausammann\Local Settings\Temporary Internet Files\Content.IE5\01FXEBTL\MCj00823430000[1].wm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7882" y="2487625"/>
            <a:ext cx="1888236" cy="18827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E2A85-A384-4ED5-8ECD-B6F96C9F4E4F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3ECC0-2160-4241-8A37-DB9079148D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34E2A85-A384-4ED5-8ECD-B6F96C9F4E4F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FD3ECC0-2160-4241-8A37-DB9079148D1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E2A85-A384-4ED5-8ECD-B6F96C9F4E4F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FD3ECC0-2160-4241-8A37-DB9079148D1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34E2A85-A384-4ED5-8ECD-B6F96C9F4E4F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FD3ECC0-2160-4241-8A37-DB9079148D16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7C3D7-5DEA-4E4E-A3A9-86696C009DD8}" type="datetimeFigureOut">
              <a:rPr lang="en-US" smtClean="0"/>
              <a:t>3/15/2010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95D15-5273-4DCF-85B6-6DF2B905D82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133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Scene #1: The math teachers at my school get it: they’re supposed to be putting more writing into their classes. They’re not sure exactly what that writing might look like, though, for them or their students.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2971800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l</a:t>
            </a:r>
            <a:r>
              <a:rPr lang="en-US" sz="3200" dirty="0" smtClean="0"/>
              <a:t>ess intense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5638800" y="2971800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more  intense</a:t>
            </a:r>
            <a:endParaRPr lang="en-US" sz="32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4495800"/>
            <a:ext cx="8229600" cy="9144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My potential</a:t>
            </a:r>
            <a:r>
              <a:rPr kumimoji="0" lang="en-US" sz="4200" b="0" i="0" u="none" strike="noStrike" kern="1200" cap="none" spc="-100" normalizeH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role(s)</a:t>
            </a:r>
            <a:r>
              <a:rPr kumimoji="0" lang="en-US" sz="42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:</a:t>
            </a:r>
            <a:endParaRPr kumimoji="0" lang="en-US" sz="42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133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Scene #2: Teachers at my school have just participated in some professional development on student engagement strategies, including a lesson planning model for incorporating more cooperative learning activities.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2971800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l</a:t>
            </a:r>
            <a:r>
              <a:rPr lang="en-US" sz="3200" dirty="0" smtClean="0"/>
              <a:t>ess intense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5638800" y="2971800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more  intense</a:t>
            </a:r>
            <a:endParaRPr lang="en-US" sz="32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4495800"/>
            <a:ext cx="8229600" cy="9144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My potential</a:t>
            </a:r>
            <a:r>
              <a:rPr kumimoji="0" lang="en-US" sz="4200" b="0" i="0" u="none" strike="noStrike" kern="1200" cap="none" spc="-100" normalizeH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role(s)</a:t>
            </a:r>
            <a:r>
              <a:rPr kumimoji="0" lang="en-US" sz="42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:</a:t>
            </a:r>
            <a:endParaRPr kumimoji="0" lang="en-US" sz="42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36</TotalTime>
  <Words>93</Words>
  <Application>Microsoft Office PowerPoint</Application>
  <PresentationFormat>On-screen Show (4:3)</PresentationFormat>
  <Paragraphs>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Paper</vt:lpstr>
      <vt:lpstr>Custom Design</vt:lpstr>
      <vt:lpstr>Slide 1</vt:lpstr>
      <vt:lpstr>Slide 2</vt:lpstr>
      <vt:lpstr>The Scene #1: The math teachers at my school get it: they’re supposed to be putting more writing into their classes. They’re not sure exactly what that writing might look like, though, for them or their students.</vt:lpstr>
      <vt:lpstr>The Scene #2: Teachers at my school have just participated in some professional development on student engagement strategies, including a lesson planning model for incorporating more cooperative learning activities.</vt:lpstr>
    </vt:vector>
  </TitlesOfParts>
  <Company>Allegheny Intermediate Unit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chris.hausammann</dc:creator>
  <cp:lastModifiedBy>chris.hausammann</cp:lastModifiedBy>
  <cp:revision>4</cp:revision>
  <dcterms:created xsi:type="dcterms:W3CDTF">2010-03-15T15:12:38Z</dcterms:created>
  <dcterms:modified xsi:type="dcterms:W3CDTF">2010-03-15T15:49:16Z</dcterms:modified>
</cp:coreProperties>
</file>